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1"/>
  </p:notesMasterIdLst>
  <p:sldIdLst>
    <p:sldId id="268" r:id="rId3"/>
    <p:sldId id="275" r:id="rId4"/>
    <p:sldId id="264" r:id="rId5"/>
    <p:sldId id="290" r:id="rId6"/>
    <p:sldId id="288" r:id="rId7"/>
    <p:sldId id="287" r:id="rId8"/>
    <p:sldId id="291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36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06FA3EBE-7F26-4E49-AFE6-72F2D37253B5}"/>
              </a:ext>
            </a:extLst>
          </p:cNvPr>
          <p:cNvSpPr txBox="1"/>
          <p:nvPr/>
        </p:nvSpPr>
        <p:spPr>
          <a:xfrm>
            <a:off x="441960" y="1160625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AFFE79-F9D3-4001-9348-1E0EF58DB0A7}"/>
              </a:ext>
            </a:extLst>
          </p:cNvPr>
          <p:cNvSpPr txBox="1"/>
          <p:nvPr/>
        </p:nvSpPr>
        <p:spPr>
          <a:xfrm>
            <a:off x="533400" y="1653570"/>
            <a:ext cx="5257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894FA11-1C80-43D9-B233-15C5BAD1E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9" y="2438400"/>
            <a:ext cx="9144000" cy="43127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519A3D-26EE-4309-91A6-65BEFC5EC5E4}"/>
              </a:ext>
            </a:extLst>
          </p:cNvPr>
          <p:cNvSpPr txBox="1"/>
          <p:nvPr/>
        </p:nvSpPr>
        <p:spPr>
          <a:xfrm>
            <a:off x="838200" y="239114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B721A9-FA05-4838-A5E6-329F373348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0867" b="34767"/>
          <a:stretch/>
        </p:blipFill>
        <p:spPr>
          <a:xfrm>
            <a:off x="838200" y="340730"/>
            <a:ext cx="275720" cy="32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6CA6ADC-4DD0-469C-8A83-BE68A9B4D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84" y="346924"/>
            <a:ext cx="8565622" cy="963251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E905196C-1229-46F6-9211-DF527FB8679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3657600" y="510343"/>
            <a:ext cx="3124200" cy="636412"/>
          </a:xfr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EF20535-2364-4702-9F01-8F3ADAC28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94" y="2286000"/>
            <a:ext cx="8556647" cy="19525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8D30E9-7D07-4418-80C6-045F65EC0111}"/>
              </a:ext>
            </a:extLst>
          </p:cNvPr>
          <p:cNvSpPr txBox="1"/>
          <p:nvPr/>
        </p:nvSpPr>
        <p:spPr>
          <a:xfrm>
            <a:off x="1828800" y="14478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18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Content Placeholder 41">
            <a:extLst>
              <a:ext uri="{FF2B5EF4-FFF2-40B4-BE49-F238E27FC236}">
                <a16:creationId xmlns:a16="http://schemas.microsoft.com/office/drawing/2014/main" id="{C84EED8D-29B4-41FC-9F7D-9769C60D8A2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248486" y="1038152"/>
            <a:ext cx="2323010" cy="1171648"/>
          </a:xfr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037030C-047D-44FE-B0F9-A897315A3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93" y="1038152"/>
            <a:ext cx="3048000" cy="383664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73E144D-1592-403D-B6B0-F9868D6DF9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8088" y="914400"/>
            <a:ext cx="2895600" cy="367762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979DF09-753F-4EB4-AEAB-E2DF71D680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9296" y="2554210"/>
            <a:ext cx="2362200" cy="40756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6C6ADF-2096-4B77-BD14-47A285BE7574}"/>
              </a:ext>
            </a:extLst>
          </p:cNvPr>
          <p:cNvSpPr txBox="1"/>
          <p:nvPr/>
        </p:nvSpPr>
        <p:spPr>
          <a:xfrm>
            <a:off x="914400" y="2286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01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6AB300-CF83-4872-B890-2B1157E5B83C}"/>
              </a:ext>
            </a:extLst>
          </p:cNvPr>
          <p:cNvSpPr txBox="1"/>
          <p:nvPr/>
        </p:nvSpPr>
        <p:spPr>
          <a:xfrm>
            <a:off x="2209800" y="11430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B6E21-4573-48F2-BBFB-9015ABB3573D}"/>
              </a:ext>
            </a:extLst>
          </p:cNvPr>
          <p:cNvSpPr txBox="1"/>
          <p:nvPr/>
        </p:nvSpPr>
        <p:spPr>
          <a:xfrm>
            <a:off x="990600" y="2286000"/>
            <a:ext cx="594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21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prstClr val="white"/>
                </a:solidFill>
                <a:latin typeface="Calibri" panose="020F0502020204030204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/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TRÂN TRỌNG CẢM ƠN QUÝ THẦY CÔ!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Kính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chúc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sức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khỏe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!</a:t>
              </a:r>
            </a:p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học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giỏi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572</TotalTime>
  <Words>115</Words>
  <Application>Microsoft Office PowerPoint</Application>
  <PresentationFormat>On-screen Show (4:3)</PresentationFormat>
  <Paragraphs>18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66</cp:revision>
  <dcterms:created xsi:type="dcterms:W3CDTF">2020-08-08T13:30:12Z</dcterms:created>
  <dcterms:modified xsi:type="dcterms:W3CDTF">2020-08-24T01:51:30Z</dcterms:modified>
</cp:coreProperties>
</file>